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8297850" cx="9372600"/>
  <p:notesSz cx="7315200" cy="9601200"/>
  <p:embeddedFontLst>
    <p:embeddedFont>
      <p:font typeface="Garamond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614">
          <p15:clr>
            <a:srgbClr val="A4A3A4"/>
          </p15:clr>
        </p15:guide>
        <p15:guide id="2" pos="2952">
          <p15:clr>
            <a:srgbClr val="A4A3A4"/>
          </p15:clr>
        </p15:guide>
      </p15:sldGuideLst>
    </p:ext>
    <p:ext uri="{2D200454-40CA-4A62-9FC3-DE9A4176ACB9}">
      <p15:notesGuideLst>
        <p15:guide id="1" orient="horz" pos="3024">
          <p15:clr>
            <a:srgbClr val="A4A3A4"/>
          </p15:clr>
        </p15:guide>
        <p15:guide id="2" pos="2308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22" roundtripDataSignature="AMtx7mhMRuMN1VNH7xkTaADt8Sxtx+bT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6C1778B-F5AA-46B5-96BA-6E6B3E2313A9}">
  <a:tblStyle styleId="{B6C1778B-F5AA-46B5-96BA-6E6B3E2313A9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EFF"/>
          </a:solidFill>
        </a:fill>
      </a:tcStyle>
    </a:wholeTbl>
    <a:band1H>
      <a:tcTxStyle/>
      <a:tcStyle>
        <a:fill>
          <a:solidFill>
            <a:srgbClr val="CADCFF"/>
          </a:solidFill>
        </a:fill>
      </a:tcStyle>
    </a:band1H>
    <a:band2H>
      <a:tcTxStyle/>
    </a:band2H>
    <a:band1V>
      <a:tcTxStyle/>
      <a:tcStyle>
        <a:fill>
          <a:solidFill>
            <a:srgbClr val="CADCFF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614" orient="horz"/>
        <p:guide pos="2952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aramond-italic.fntdata"/><Relationship Id="rId11" Type="http://schemas.openxmlformats.org/officeDocument/2006/relationships/slide" Target="slides/slide5.xml"/><Relationship Id="rId22" Type="http://customschemas.google.com/relationships/presentationmetadata" Target="metadata"/><Relationship Id="rId10" Type="http://schemas.openxmlformats.org/officeDocument/2006/relationships/slide" Target="slides/slide4.xml"/><Relationship Id="rId21" Type="http://schemas.openxmlformats.org/officeDocument/2006/relationships/font" Target="fonts/Garamond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Garamond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Garamon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968375" y="473075"/>
            <a:ext cx="5365750" cy="4751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1" type="ftr"/>
          </p:nvPr>
        </p:nvSpPr>
        <p:spPr>
          <a:xfrm>
            <a:off x="1365250" y="9388475"/>
            <a:ext cx="4578350" cy="173038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12" type="sldNum"/>
          </p:nvPr>
        </p:nvSpPr>
        <p:spPr>
          <a:xfrm>
            <a:off x="6400800" y="9388475"/>
            <a:ext cx="554038" cy="1730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;n"/>
          <p:cNvSpPr txBox="1"/>
          <p:nvPr/>
        </p:nvSpPr>
        <p:spPr>
          <a:xfrm>
            <a:off x="271463" y="5176838"/>
            <a:ext cx="61753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8175" lIns="96375" spcFirstLastPara="1" rIns="96375" wrap="square" tIns="481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Notes:</a:t>
            </a:r>
            <a:endParaRPr/>
          </a:p>
        </p:txBody>
      </p:sp>
      <p:sp>
        <p:nvSpPr>
          <p:cNvPr id="7" name="Google Shape;7;n"/>
          <p:cNvSpPr txBox="1"/>
          <p:nvPr>
            <p:ph idx="1" type="body"/>
          </p:nvPr>
        </p:nvSpPr>
        <p:spPr>
          <a:xfrm>
            <a:off x="322263" y="5462588"/>
            <a:ext cx="6607175" cy="375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50" lIns="91525" spcFirstLastPara="1" rIns="91525" wrap="square" tIns="4575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78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048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•"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" name="Google Shape;8;n"/>
          <p:cNvCxnSpPr/>
          <p:nvPr/>
        </p:nvCxnSpPr>
        <p:spPr>
          <a:xfrm>
            <a:off x="322263" y="9324975"/>
            <a:ext cx="6653212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/>
          <p:nvPr>
            <p:ph idx="1" type="body"/>
          </p:nvPr>
        </p:nvSpPr>
        <p:spPr>
          <a:xfrm>
            <a:off x="322263" y="5462588"/>
            <a:ext cx="6607175" cy="3751262"/>
          </a:xfrm>
          <a:prstGeom prst="rect">
            <a:avLst/>
          </a:prstGeom>
        </p:spPr>
        <p:txBody>
          <a:bodyPr anchorCtr="0" anchor="t" bIns="45750" lIns="91525" spcFirstLastPara="1" rIns="91525" wrap="square" tIns="457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1:notes"/>
          <p:cNvSpPr/>
          <p:nvPr>
            <p:ph idx="2" type="sldImg"/>
          </p:nvPr>
        </p:nvSpPr>
        <p:spPr>
          <a:xfrm>
            <a:off x="968375" y="473075"/>
            <a:ext cx="5365750" cy="4751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:notes"/>
          <p:cNvSpPr txBox="1"/>
          <p:nvPr>
            <p:ph idx="1" type="body"/>
          </p:nvPr>
        </p:nvSpPr>
        <p:spPr>
          <a:xfrm>
            <a:off x="322263" y="5462588"/>
            <a:ext cx="6607175" cy="3751262"/>
          </a:xfrm>
          <a:prstGeom prst="rect">
            <a:avLst/>
          </a:prstGeom>
        </p:spPr>
        <p:txBody>
          <a:bodyPr anchorCtr="0" anchor="t" bIns="45750" lIns="91525" spcFirstLastPara="1" rIns="91525" wrap="square" tIns="457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0:notes"/>
          <p:cNvSpPr/>
          <p:nvPr>
            <p:ph idx="2" type="sldImg"/>
          </p:nvPr>
        </p:nvSpPr>
        <p:spPr>
          <a:xfrm>
            <a:off x="968375" y="473075"/>
            <a:ext cx="5365750" cy="4751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:notes"/>
          <p:cNvSpPr txBox="1"/>
          <p:nvPr>
            <p:ph idx="1" type="body"/>
          </p:nvPr>
        </p:nvSpPr>
        <p:spPr>
          <a:xfrm>
            <a:off x="322263" y="5462588"/>
            <a:ext cx="6607175" cy="3751262"/>
          </a:xfrm>
          <a:prstGeom prst="rect">
            <a:avLst/>
          </a:prstGeom>
        </p:spPr>
        <p:txBody>
          <a:bodyPr anchorCtr="0" anchor="t" bIns="45750" lIns="91525" spcFirstLastPara="1" rIns="91525" wrap="square" tIns="457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1:notes"/>
          <p:cNvSpPr/>
          <p:nvPr>
            <p:ph idx="2" type="sldImg"/>
          </p:nvPr>
        </p:nvSpPr>
        <p:spPr>
          <a:xfrm>
            <a:off x="968375" y="473075"/>
            <a:ext cx="5365750" cy="4751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322263" y="5462588"/>
            <a:ext cx="6607175" cy="3751262"/>
          </a:xfrm>
          <a:prstGeom prst="rect">
            <a:avLst/>
          </a:prstGeom>
        </p:spPr>
        <p:txBody>
          <a:bodyPr anchorCtr="0" anchor="t" bIns="45750" lIns="91525" spcFirstLastPara="1" rIns="91525" wrap="square" tIns="457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:notes"/>
          <p:cNvSpPr/>
          <p:nvPr>
            <p:ph idx="2" type="sldImg"/>
          </p:nvPr>
        </p:nvSpPr>
        <p:spPr>
          <a:xfrm>
            <a:off x="968375" y="473075"/>
            <a:ext cx="5365750" cy="4751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 txBox="1"/>
          <p:nvPr>
            <p:ph idx="1" type="body"/>
          </p:nvPr>
        </p:nvSpPr>
        <p:spPr>
          <a:xfrm>
            <a:off x="322263" y="5462588"/>
            <a:ext cx="6607175" cy="3751262"/>
          </a:xfrm>
          <a:prstGeom prst="rect">
            <a:avLst/>
          </a:prstGeom>
        </p:spPr>
        <p:txBody>
          <a:bodyPr anchorCtr="0" anchor="t" bIns="45750" lIns="91525" spcFirstLastPara="1" rIns="91525" wrap="square" tIns="457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:notes"/>
          <p:cNvSpPr/>
          <p:nvPr>
            <p:ph idx="2" type="sldImg"/>
          </p:nvPr>
        </p:nvSpPr>
        <p:spPr>
          <a:xfrm>
            <a:off x="968375" y="473075"/>
            <a:ext cx="5365750" cy="4751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 txBox="1"/>
          <p:nvPr>
            <p:ph idx="1" type="body"/>
          </p:nvPr>
        </p:nvSpPr>
        <p:spPr>
          <a:xfrm>
            <a:off x="322263" y="5462588"/>
            <a:ext cx="6607175" cy="3751262"/>
          </a:xfrm>
          <a:prstGeom prst="rect">
            <a:avLst/>
          </a:prstGeom>
        </p:spPr>
        <p:txBody>
          <a:bodyPr anchorCtr="0" anchor="t" bIns="45750" lIns="91525" spcFirstLastPara="1" rIns="91525" wrap="square" tIns="457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:notes"/>
          <p:cNvSpPr/>
          <p:nvPr>
            <p:ph idx="2" type="sldImg"/>
          </p:nvPr>
        </p:nvSpPr>
        <p:spPr>
          <a:xfrm>
            <a:off x="968375" y="473075"/>
            <a:ext cx="5365750" cy="4751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 txBox="1"/>
          <p:nvPr>
            <p:ph idx="1" type="body"/>
          </p:nvPr>
        </p:nvSpPr>
        <p:spPr>
          <a:xfrm>
            <a:off x="322263" y="5462588"/>
            <a:ext cx="6607175" cy="3751262"/>
          </a:xfrm>
          <a:prstGeom prst="rect">
            <a:avLst/>
          </a:prstGeom>
        </p:spPr>
        <p:txBody>
          <a:bodyPr anchorCtr="0" anchor="t" bIns="45750" lIns="91525" spcFirstLastPara="1" rIns="91525" wrap="square" tIns="457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:notes"/>
          <p:cNvSpPr/>
          <p:nvPr>
            <p:ph idx="2" type="sldImg"/>
          </p:nvPr>
        </p:nvSpPr>
        <p:spPr>
          <a:xfrm>
            <a:off x="968375" y="473075"/>
            <a:ext cx="5365750" cy="4751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:notes"/>
          <p:cNvSpPr txBox="1"/>
          <p:nvPr>
            <p:ph idx="1" type="body"/>
          </p:nvPr>
        </p:nvSpPr>
        <p:spPr>
          <a:xfrm>
            <a:off x="322263" y="5462588"/>
            <a:ext cx="6607175" cy="3751262"/>
          </a:xfrm>
          <a:prstGeom prst="rect">
            <a:avLst/>
          </a:prstGeom>
        </p:spPr>
        <p:txBody>
          <a:bodyPr anchorCtr="0" anchor="t" bIns="45750" lIns="91525" spcFirstLastPara="1" rIns="91525" wrap="square" tIns="457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6:notes"/>
          <p:cNvSpPr/>
          <p:nvPr>
            <p:ph idx="2" type="sldImg"/>
          </p:nvPr>
        </p:nvSpPr>
        <p:spPr>
          <a:xfrm>
            <a:off x="968375" y="473075"/>
            <a:ext cx="5365750" cy="4751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:notes"/>
          <p:cNvSpPr txBox="1"/>
          <p:nvPr>
            <p:ph idx="1" type="body"/>
          </p:nvPr>
        </p:nvSpPr>
        <p:spPr>
          <a:xfrm>
            <a:off x="322263" y="5462588"/>
            <a:ext cx="6607175" cy="3751262"/>
          </a:xfrm>
          <a:prstGeom prst="rect">
            <a:avLst/>
          </a:prstGeom>
        </p:spPr>
        <p:txBody>
          <a:bodyPr anchorCtr="0" anchor="t" bIns="45750" lIns="91525" spcFirstLastPara="1" rIns="91525" wrap="square" tIns="457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7:notes"/>
          <p:cNvSpPr/>
          <p:nvPr>
            <p:ph idx="2" type="sldImg"/>
          </p:nvPr>
        </p:nvSpPr>
        <p:spPr>
          <a:xfrm>
            <a:off x="968375" y="473075"/>
            <a:ext cx="5365750" cy="4751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:notes"/>
          <p:cNvSpPr/>
          <p:nvPr>
            <p:ph idx="2" type="sldImg"/>
          </p:nvPr>
        </p:nvSpPr>
        <p:spPr>
          <a:xfrm>
            <a:off x="968375" y="473075"/>
            <a:ext cx="5365750" cy="4751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2" name="Google Shape;92;p8:notes"/>
          <p:cNvSpPr txBox="1"/>
          <p:nvPr>
            <p:ph idx="12" type="sldNum"/>
          </p:nvPr>
        </p:nvSpPr>
        <p:spPr>
          <a:xfrm>
            <a:off x="6400800" y="9388475"/>
            <a:ext cx="554038" cy="1730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8:notes"/>
          <p:cNvSpPr txBox="1"/>
          <p:nvPr>
            <p:ph idx="1" type="body"/>
          </p:nvPr>
        </p:nvSpPr>
        <p:spPr>
          <a:xfrm>
            <a:off x="322263" y="5462588"/>
            <a:ext cx="6607175" cy="375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50" lIns="91525" spcFirstLastPara="1" rIns="9152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http://aviation-schools.regionaldirectory.us/learn-to-fly-720.jpg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:notes"/>
          <p:cNvSpPr/>
          <p:nvPr>
            <p:ph idx="2" type="sldImg"/>
          </p:nvPr>
        </p:nvSpPr>
        <p:spPr>
          <a:xfrm>
            <a:off x="968375" y="473075"/>
            <a:ext cx="5365750" cy="47513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1" name="Google Shape;101;p9:notes"/>
          <p:cNvSpPr txBox="1"/>
          <p:nvPr>
            <p:ph idx="12" type="sldNum"/>
          </p:nvPr>
        </p:nvSpPr>
        <p:spPr>
          <a:xfrm>
            <a:off x="6400800" y="9388475"/>
            <a:ext cx="554038" cy="1730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9:notes"/>
          <p:cNvSpPr txBox="1"/>
          <p:nvPr>
            <p:ph idx="1" type="body"/>
          </p:nvPr>
        </p:nvSpPr>
        <p:spPr>
          <a:xfrm>
            <a:off x="322263" y="5462588"/>
            <a:ext cx="6607175" cy="375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50" lIns="91525" spcFirstLastPara="1" rIns="91525" wrap="square" tIns="4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http://www.wikihow.com/Become-a-Certified-Flight-Instructor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3"/>
          <p:cNvPicPr preferRelativeResize="0"/>
          <p:nvPr/>
        </p:nvPicPr>
        <p:blipFill rotWithShape="1">
          <a:blip r:embed="rId2">
            <a:alphaModFix/>
          </a:blip>
          <a:srcRect b="0" l="0" r="0" t="19473"/>
          <a:stretch/>
        </p:blipFill>
        <p:spPr>
          <a:xfrm>
            <a:off x="1" y="-1801"/>
            <a:ext cx="2498725" cy="830892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2498726" y="4984481"/>
            <a:ext cx="6335713" cy="40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6000" lIns="92000" spcFirstLastPara="1" rIns="92000" wrap="square" tIns="46000">
            <a:spAutoFit/>
          </a:bodyPr>
          <a:lstStyle>
            <a:lvl1pPr lvl="0" algn="r">
              <a:spcBef>
                <a:spcPts val="400"/>
              </a:spcBef>
              <a:spcAft>
                <a:spcPts val="0"/>
              </a:spcAft>
              <a:buSzPts val="1300"/>
              <a:buFont typeface="Arial"/>
              <a:buNone/>
              <a:defRPr sz="2000"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70"/>
              <a:buChar char="‒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3"/>
          <p:cNvSpPr txBox="1"/>
          <p:nvPr>
            <p:ph type="ctrTitle"/>
          </p:nvPr>
        </p:nvSpPr>
        <p:spPr>
          <a:xfrm>
            <a:off x="704850" y="3226947"/>
            <a:ext cx="8121650" cy="146941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6000" lIns="91425" spcFirstLastPara="1" rIns="92000" wrap="square" tIns="4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/>
          <p:nvPr>
            <p:ph type="title"/>
          </p:nvPr>
        </p:nvSpPr>
        <p:spPr>
          <a:xfrm>
            <a:off x="704850" y="1"/>
            <a:ext cx="8667750" cy="83554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46000" lIns="92000" spcFirstLastPara="1" rIns="92000" wrap="square" tIns="460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" type="body"/>
          </p:nvPr>
        </p:nvSpPr>
        <p:spPr>
          <a:xfrm>
            <a:off x="234950" y="994976"/>
            <a:ext cx="8902700" cy="68284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00" lIns="92000" spcFirstLastPara="1" rIns="92000" wrap="square" tIns="46000">
            <a:normAutofit/>
          </a:bodyPr>
          <a:lstStyle>
            <a:lvl1pPr indent="-302895" lvl="0" marL="457200" algn="l">
              <a:spcBef>
                <a:spcPts val="360"/>
              </a:spcBef>
              <a:spcAft>
                <a:spcPts val="0"/>
              </a:spcAft>
              <a:buSzPts val="1170"/>
              <a:buChar char="◆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02894" lvl="3" marL="1828800" algn="l">
              <a:spcBef>
                <a:spcPts val="0"/>
              </a:spcBef>
              <a:spcAft>
                <a:spcPts val="0"/>
              </a:spcAft>
              <a:buSzPts val="1170"/>
              <a:buChar char="‒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1" type="ftr"/>
          </p:nvPr>
        </p:nvSpPr>
        <p:spPr>
          <a:xfrm>
            <a:off x="234950" y="8032785"/>
            <a:ext cx="5441950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2" type="sldNum"/>
          </p:nvPr>
        </p:nvSpPr>
        <p:spPr>
          <a:xfrm>
            <a:off x="8777288" y="7961724"/>
            <a:ext cx="546100" cy="2727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5"/>
          <p:cNvSpPr txBox="1"/>
          <p:nvPr>
            <p:ph type="title"/>
          </p:nvPr>
        </p:nvSpPr>
        <p:spPr>
          <a:xfrm>
            <a:off x="704850" y="1"/>
            <a:ext cx="8667750" cy="83554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46000" lIns="92000" spcFirstLastPara="1" rIns="92000" wrap="square" tIns="4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" type="body"/>
          </p:nvPr>
        </p:nvSpPr>
        <p:spPr>
          <a:xfrm>
            <a:off x="234950" y="994976"/>
            <a:ext cx="4375150" cy="68284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00" lIns="92000" spcFirstLastPara="1" rIns="92000" wrap="square" tIns="46000">
            <a:normAutofit/>
          </a:bodyPr>
          <a:lstStyle>
            <a:lvl1pPr indent="-302895" lvl="0" marL="457200" algn="l">
              <a:spcBef>
                <a:spcPts val="360"/>
              </a:spcBef>
              <a:spcAft>
                <a:spcPts val="0"/>
              </a:spcAft>
              <a:buSzPts val="1170"/>
              <a:buChar char="◆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02894" lvl="3" marL="1828800" algn="l">
              <a:spcBef>
                <a:spcPts val="0"/>
              </a:spcBef>
              <a:spcAft>
                <a:spcPts val="0"/>
              </a:spcAft>
              <a:buSzPts val="1170"/>
              <a:buChar char="‒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2" type="body"/>
          </p:nvPr>
        </p:nvSpPr>
        <p:spPr>
          <a:xfrm>
            <a:off x="4762500" y="994975"/>
            <a:ext cx="4375150" cy="3321067"/>
          </a:xfrm>
          <a:prstGeom prst="rect">
            <a:avLst/>
          </a:prstGeom>
          <a:noFill/>
          <a:ln>
            <a:noFill/>
          </a:ln>
        </p:spPr>
        <p:txBody>
          <a:bodyPr anchorCtr="0" anchor="t" bIns="46000" lIns="92000" spcFirstLastPara="1" rIns="92000" wrap="square" tIns="46000">
            <a:normAutofit/>
          </a:bodyPr>
          <a:lstStyle>
            <a:lvl1pPr indent="-302895" lvl="0" marL="457200" algn="l">
              <a:spcBef>
                <a:spcPts val="360"/>
              </a:spcBef>
              <a:spcAft>
                <a:spcPts val="0"/>
              </a:spcAft>
              <a:buSzPts val="1170"/>
              <a:buChar char="◆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02894" lvl="3" marL="1828800" algn="l">
              <a:spcBef>
                <a:spcPts val="0"/>
              </a:spcBef>
              <a:spcAft>
                <a:spcPts val="0"/>
              </a:spcAft>
              <a:buSzPts val="1170"/>
              <a:buChar char="‒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3" type="body"/>
          </p:nvPr>
        </p:nvSpPr>
        <p:spPr>
          <a:xfrm>
            <a:off x="4762500" y="4500439"/>
            <a:ext cx="4375150" cy="3322987"/>
          </a:xfrm>
          <a:prstGeom prst="rect">
            <a:avLst/>
          </a:prstGeom>
          <a:noFill/>
          <a:ln>
            <a:noFill/>
          </a:ln>
        </p:spPr>
        <p:txBody>
          <a:bodyPr anchorCtr="0" anchor="t" bIns="46000" lIns="92000" spcFirstLastPara="1" rIns="92000" wrap="square" tIns="46000">
            <a:normAutofit/>
          </a:bodyPr>
          <a:lstStyle>
            <a:lvl1pPr indent="-302895" lvl="0" marL="457200" algn="l">
              <a:spcBef>
                <a:spcPts val="360"/>
              </a:spcBef>
              <a:spcAft>
                <a:spcPts val="0"/>
              </a:spcAft>
              <a:buSzPts val="1170"/>
              <a:buChar char="◆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02894" lvl="3" marL="1828800" algn="l">
              <a:spcBef>
                <a:spcPts val="0"/>
              </a:spcBef>
              <a:spcAft>
                <a:spcPts val="0"/>
              </a:spcAft>
              <a:buSzPts val="1170"/>
              <a:buChar char="‒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2" type="sldNum"/>
          </p:nvPr>
        </p:nvSpPr>
        <p:spPr>
          <a:xfrm>
            <a:off x="8777288" y="7961724"/>
            <a:ext cx="546100" cy="2727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15"/>
          <p:cNvSpPr txBox="1"/>
          <p:nvPr>
            <p:ph idx="11" type="ftr"/>
          </p:nvPr>
        </p:nvSpPr>
        <p:spPr>
          <a:xfrm>
            <a:off x="234950" y="8032785"/>
            <a:ext cx="5441950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/>
          <p:nvPr>
            <p:ph type="title"/>
          </p:nvPr>
        </p:nvSpPr>
        <p:spPr>
          <a:xfrm>
            <a:off x="704850" y="1"/>
            <a:ext cx="8667750" cy="83554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46000" lIns="92000" spcFirstLastPara="1" rIns="92000" wrap="square" tIns="4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" type="body"/>
          </p:nvPr>
        </p:nvSpPr>
        <p:spPr>
          <a:xfrm>
            <a:off x="234950" y="994976"/>
            <a:ext cx="4375150" cy="68284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00" lIns="92000" spcFirstLastPara="1" rIns="92000" wrap="square" tIns="46000">
            <a:normAutofit/>
          </a:bodyPr>
          <a:lstStyle>
            <a:lvl1pPr indent="-302895" lvl="0" marL="457200" algn="l">
              <a:spcBef>
                <a:spcPts val="360"/>
              </a:spcBef>
              <a:spcAft>
                <a:spcPts val="0"/>
              </a:spcAft>
              <a:buSzPts val="1170"/>
              <a:buChar char="◆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02894" lvl="3" marL="1828800" algn="l">
              <a:spcBef>
                <a:spcPts val="0"/>
              </a:spcBef>
              <a:spcAft>
                <a:spcPts val="0"/>
              </a:spcAft>
              <a:buSzPts val="1170"/>
              <a:buChar char="‒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2" type="body"/>
          </p:nvPr>
        </p:nvSpPr>
        <p:spPr>
          <a:xfrm>
            <a:off x="4762500" y="994976"/>
            <a:ext cx="4375150" cy="68284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00" lIns="92000" spcFirstLastPara="1" rIns="92000" wrap="square" tIns="46000">
            <a:normAutofit/>
          </a:bodyPr>
          <a:lstStyle>
            <a:lvl1pPr indent="-302895" lvl="0" marL="457200" algn="l">
              <a:spcBef>
                <a:spcPts val="360"/>
              </a:spcBef>
              <a:spcAft>
                <a:spcPts val="0"/>
              </a:spcAft>
              <a:buSzPts val="1170"/>
              <a:buChar char="◆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02894" lvl="3" marL="1828800" algn="l">
              <a:spcBef>
                <a:spcPts val="0"/>
              </a:spcBef>
              <a:spcAft>
                <a:spcPts val="0"/>
              </a:spcAft>
              <a:buSzPts val="1170"/>
              <a:buChar char="‒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2" type="sldNum"/>
          </p:nvPr>
        </p:nvSpPr>
        <p:spPr>
          <a:xfrm>
            <a:off x="8777288" y="7961724"/>
            <a:ext cx="546100" cy="2727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16"/>
          <p:cNvSpPr txBox="1"/>
          <p:nvPr>
            <p:ph idx="11" type="ftr"/>
          </p:nvPr>
        </p:nvSpPr>
        <p:spPr>
          <a:xfrm>
            <a:off x="234950" y="8032785"/>
            <a:ext cx="5441950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idx="1" type="body"/>
          </p:nvPr>
        </p:nvSpPr>
        <p:spPr>
          <a:xfrm>
            <a:off x="234950" y="994976"/>
            <a:ext cx="8902700" cy="68284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00" lIns="92000" spcFirstLastPara="1" rIns="92000" wrap="square" tIns="46000">
            <a:normAutofit/>
          </a:bodyPr>
          <a:lstStyle>
            <a:lvl1pPr indent="-32766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◆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2894" lvl="3" marL="1828800" marR="0" rtl="0" algn="l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170"/>
              <a:buFont typeface="Arial"/>
              <a:buChar char="‒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6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16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spcBef>
                <a:spcPts val="16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spcBef>
                <a:spcPts val="16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spcBef>
                <a:spcPts val="16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" name="Google Shape;11;p12"/>
          <p:cNvSpPr txBox="1"/>
          <p:nvPr>
            <p:ph idx="12" type="sldNum"/>
          </p:nvPr>
        </p:nvSpPr>
        <p:spPr>
          <a:xfrm>
            <a:off x="8777288" y="7961724"/>
            <a:ext cx="546100" cy="2727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" name="Google Shape;12;p12"/>
          <p:cNvSpPr txBox="1"/>
          <p:nvPr>
            <p:ph idx="11" type="ftr"/>
          </p:nvPr>
        </p:nvSpPr>
        <p:spPr>
          <a:xfrm>
            <a:off x="234950" y="8032785"/>
            <a:ext cx="5441950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13" name="Google Shape;13;p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704850" cy="83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2"/>
          <p:cNvSpPr txBox="1"/>
          <p:nvPr>
            <p:ph type="title"/>
          </p:nvPr>
        </p:nvSpPr>
        <p:spPr>
          <a:xfrm>
            <a:off x="704850" y="1"/>
            <a:ext cx="8667750" cy="83554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46000" lIns="92000" spcFirstLastPara="1" rIns="92000" wrap="square" tIns="460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9.png"/><Relationship Id="rId5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>
            <p:ph idx="1" type="subTitle"/>
          </p:nvPr>
        </p:nvSpPr>
        <p:spPr>
          <a:xfrm>
            <a:off x="2498726" y="4984481"/>
            <a:ext cx="6335713" cy="40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6000" lIns="92000" spcFirstLastPara="1" rIns="92000" wrap="square" tIns="460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" name="Google Shape;42;p1"/>
          <p:cNvSpPr txBox="1"/>
          <p:nvPr>
            <p:ph type="ctrTitle"/>
          </p:nvPr>
        </p:nvSpPr>
        <p:spPr>
          <a:xfrm>
            <a:off x="704850" y="3226947"/>
            <a:ext cx="8121650" cy="146941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6000" lIns="91425" spcFirstLastPara="1" rIns="92000" wrap="square" tIns="4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>
                <a:latin typeface="Times New Roman"/>
                <a:ea typeface="Times New Roman"/>
                <a:cs typeface="Times New Roman"/>
                <a:sym typeface="Times New Roman"/>
              </a:rPr>
              <a:t>About Python Complete</a:t>
            </a:r>
            <a:endParaRPr/>
          </a:p>
        </p:txBody>
      </p:sp>
      <p:sp>
        <p:nvSpPr>
          <p:cNvPr id="43" name="Google Shape;43;p1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Copyright © 2022 by Elephant Scale, All Rights Reserved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/>
          <p:nvPr>
            <p:ph type="title"/>
          </p:nvPr>
        </p:nvSpPr>
        <p:spPr>
          <a:xfrm>
            <a:off x="704850" y="1"/>
            <a:ext cx="8667750" cy="83554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46000" lIns="92000" spcFirstLastPara="1" rIns="92000" wrap="square" tIns="46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This Will Take A Lot Of Practice</a:t>
            </a:r>
            <a:endParaRPr/>
          </a:p>
        </p:txBody>
      </p:sp>
      <p:sp>
        <p:nvSpPr>
          <p:cNvPr id="113" name="Google Shape;113;p10"/>
          <p:cNvSpPr txBox="1"/>
          <p:nvPr>
            <p:ph idx="1" type="body"/>
          </p:nvPr>
        </p:nvSpPr>
        <p:spPr>
          <a:xfrm>
            <a:off x="234950" y="994976"/>
            <a:ext cx="8902700" cy="68284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00" lIns="92000" spcFirstLastPara="1" rIns="92000" wrap="square" tIns="46000">
            <a:normAutofit/>
          </a:bodyPr>
          <a:lstStyle/>
          <a:p>
            <a:pPr indent="-191453" lvl="0" marL="290513" rtl="0" algn="l">
              <a:spcBef>
                <a:spcPts val="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</p:txBody>
      </p:sp>
      <p:sp>
        <p:nvSpPr>
          <p:cNvPr id="114" name="Google Shape;114;p10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Copyright © 2022 by Elephant Scale, All Rights Reserved</a:t>
            </a:r>
            <a:endParaRPr/>
          </a:p>
        </p:txBody>
      </p:sp>
      <p:pic>
        <p:nvPicPr>
          <p:cNvPr descr="practice.png" id="115" name="Google Shape;11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456" y="1572768"/>
            <a:ext cx="8906256" cy="5641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"/>
          <p:cNvSpPr txBox="1"/>
          <p:nvPr>
            <p:ph type="title"/>
          </p:nvPr>
        </p:nvSpPr>
        <p:spPr>
          <a:xfrm>
            <a:off x="704850" y="1"/>
            <a:ext cx="8667750" cy="83554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46000" lIns="92000" spcFirstLastPara="1" rIns="92000" wrap="square" tIns="46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About You And Me</a:t>
            </a:r>
            <a:endParaRPr/>
          </a:p>
        </p:txBody>
      </p:sp>
      <p:sp>
        <p:nvSpPr>
          <p:cNvPr id="121" name="Google Shape;121;p11"/>
          <p:cNvSpPr txBox="1"/>
          <p:nvPr>
            <p:ph idx="1" type="body"/>
          </p:nvPr>
        </p:nvSpPr>
        <p:spPr>
          <a:xfrm>
            <a:off x="234950" y="994976"/>
            <a:ext cx="8902700" cy="68284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00" lIns="92000" spcFirstLastPara="1" rIns="92000" wrap="square" tIns="46000">
            <a:normAutofit/>
          </a:bodyPr>
          <a:lstStyle/>
          <a:p>
            <a:pPr indent="-290513" lvl="0" marL="290513" rtl="0" algn="l">
              <a:spcBef>
                <a:spcPts val="0"/>
              </a:spcBef>
              <a:spcAft>
                <a:spcPts val="0"/>
              </a:spcAft>
              <a:buSzPts val="1560"/>
              <a:buChar char="◆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About Instructor</a:t>
            </a:r>
            <a:endParaRPr/>
          </a:p>
          <a:p>
            <a:pPr indent="-290513" lvl="0" marL="290513" rtl="0" algn="l">
              <a:spcBef>
                <a:spcPts val="480"/>
              </a:spcBef>
              <a:spcAft>
                <a:spcPts val="0"/>
              </a:spcAft>
              <a:buSzPts val="1560"/>
              <a:buChar char="◆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About you</a:t>
            </a:r>
            <a:endParaRPr/>
          </a:p>
          <a:p>
            <a:pPr indent="-228600" lvl="1" marL="633413" rtl="0" algn="l">
              <a:spcBef>
                <a:spcPts val="44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Your Name</a:t>
            </a:r>
            <a:endParaRPr/>
          </a:p>
          <a:p>
            <a:pPr indent="-228600" lvl="1" marL="633413" rtl="0" algn="l">
              <a:spcBef>
                <a:spcPts val="44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Your background (developer, admin, manager,...)</a:t>
            </a:r>
            <a:endParaRPr/>
          </a:p>
          <a:p>
            <a:pPr indent="-228600" lvl="1" marL="633413" rtl="0" algn="l">
              <a:spcBef>
                <a:spcPts val="44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Technologies you are familiar with</a:t>
            </a:r>
            <a:endParaRPr/>
          </a:p>
          <a:p>
            <a:pPr indent="-228600" lvl="1" marL="633413" rtl="0" algn="l">
              <a:spcBef>
                <a:spcPts val="44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Familiarity with Python (scale of 1 – 4 ;  1 – new,   4 – expert)</a:t>
            </a:r>
            <a:endParaRPr/>
          </a:p>
          <a:p>
            <a:pPr indent="-228600" lvl="1" marL="633413" rtl="0" algn="l">
              <a:spcBef>
                <a:spcPts val="44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Something non-technical about you!(favorite ice cream flavor, hobby, etc.)</a:t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</p:txBody>
      </p:sp>
      <p:sp>
        <p:nvSpPr>
          <p:cNvPr id="122" name="Google Shape;122;p11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Copyright © 2022 by Elephant Scale, All Rights Reserved</a:t>
            </a:r>
            <a:endParaRPr/>
          </a:p>
        </p:txBody>
      </p:sp>
      <p:pic>
        <p:nvPicPr>
          <p:cNvPr descr="hiking-3.jpg" id="123" name="Google Shape;12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688" y="5422392"/>
            <a:ext cx="2084831" cy="18470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e-cream-3.png" id="124" name="Google Shape;12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4952" y="5449824"/>
            <a:ext cx="3282696" cy="1783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king-1.jpg" id="125" name="Google Shape;12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5936" y="5422392"/>
            <a:ext cx="2084831" cy="1847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/>
          <p:nvPr>
            <p:ph type="title"/>
          </p:nvPr>
        </p:nvSpPr>
        <p:spPr>
          <a:xfrm>
            <a:off x="704850" y="1"/>
            <a:ext cx="8667750" cy="83554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46000" lIns="92000" spcFirstLastPara="1" rIns="92000" wrap="square" tIns="46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Week 1</a:t>
            </a:r>
            <a:endParaRPr/>
          </a:p>
        </p:txBody>
      </p:sp>
      <p:sp>
        <p:nvSpPr>
          <p:cNvPr id="49" name="Google Shape;49;p2"/>
          <p:cNvSpPr txBox="1"/>
          <p:nvPr>
            <p:ph idx="1" type="body"/>
          </p:nvPr>
        </p:nvSpPr>
        <p:spPr>
          <a:xfrm>
            <a:off x="234950" y="994976"/>
            <a:ext cx="8902700" cy="68284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00" lIns="92000" spcFirstLastPara="1" rIns="92000" wrap="square" tIns="46000">
            <a:normAutofit/>
          </a:bodyPr>
          <a:lstStyle/>
          <a:p>
            <a:pPr indent="-191453" lvl="0" marL="290513" rtl="0" algn="l">
              <a:spcBef>
                <a:spcPts val="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</p:txBody>
      </p:sp>
      <p:sp>
        <p:nvSpPr>
          <p:cNvPr id="50" name="Google Shape;50;p2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Copyright © 2022 by Elephant Scale, All Rights Reserved</a:t>
            </a:r>
            <a:endParaRPr/>
          </a:p>
        </p:txBody>
      </p:sp>
      <p:graphicFrame>
        <p:nvGraphicFramePr>
          <p:cNvPr id="51" name="Google Shape;51;p2"/>
          <p:cNvGraphicFramePr/>
          <p:nvPr/>
        </p:nvGraphicFramePr>
        <p:xfrm>
          <a:off x="237744" y="914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{B6C1778B-F5AA-46B5-96BA-6E6B3E2313A9}</a:tableStyleId>
              </a:tblPr>
              <a:tblGrid>
                <a:gridCol w="638550"/>
                <a:gridCol w="2895600"/>
                <a:gridCol w="5381250"/>
              </a:tblGrid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Day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Subject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Monday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Python installation and basics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Tuesday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Python data structures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Wednesday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Libraries, File reading and writing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Thursday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SQL, Databases with Python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Friday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Web programming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"/>
          <p:cNvSpPr txBox="1"/>
          <p:nvPr>
            <p:ph type="title"/>
          </p:nvPr>
        </p:nvSpPr>
        <p:spPr>
          <a:xfrm>
            <a:off x="704850" y="1"/>
            <a:ext cx="8667750" cy="83554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46000" lIns="92000" spcFirstLastPara="1" rIns="92000" wrap="square" tIns="46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Week 2</a:t>
            </a:r>
            <a:endParaRPr/>
          </a:p>
        </p:txBody>
      </p:sp>
      <p:sp>
        <p:nvSpPr>
          <p:cNvPr id="57" name="Google Shape;57;p3"/>
          <p:cNvSpPr txBox="1"/>
          <p:nvPr>
            <p:ph idx="1" type="body"/>
          </p:nvPr>
        </p:nvSpPr>
        <p:spPr>
          <a:xfrm>
            <a:off x="234950" y="994976"/>
            <a:ext cx="8902700" cy="68284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00" lIns="92000" spcFirstLastPara="1" rIns="92000" wrap="square" tIns="46000">
            <a:normAutofit/>
          </a:bodyPr>
          <a:lstStyle/>
          <a:p>
            <a:pPr indent="-191453" lvl="0" marL="290513" rtl="0" algn="l">
              <a:spcBef>
                <a:spcPts val="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</p:txBody>
      </p:sp>
      <p:sp>
        <p:nvSpPr>
          <p:cNvPr id="58" name="Google Shape;58;p3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Copyright © 2022 by Elephant Scale, All Rights Reserved</a:t>
            </a:r>
            <a:endParaRPr/>
          </a:p>
        </p:txBody>
      </p:sp>
      <p:graphicFrame>
        <p:nvGraphicFramePr>
          <p:cNvPr id="59" name="Google Shape;59;p3"/>
          <p:cNvGraphicFramePr/>
          <p:nvPr/>
        </p:nvGraphicFramePr>
        <p:xfrm>
          <a:off x="237744" y="914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{B6C1778B-F5AA-46B5-96BA-6E6B3E2313A9}</a:tableStyleId>
              </a:tblPr>
              <a:tblGrid>
                <a:gridCol w="714750"/>
                <a:gridCol w="2514600"/>
                <a:gridCol w="5686050"/>
              </a:tblGrid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Subject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Monday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Pandas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Tuesday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NumPy and SciPy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Wednesday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Scikit-Learn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Thursday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Spark, PySpark, and Databricks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Friday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Machine learning and AI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/>
          <p:nvPr>
            <p:ph type="title"/>
          </p:nvPr>
        </p:nvSpPr>
        <p:spPr>
          <a:xfrm>
            <a:off x="704850" y="1"/>
            <a:ext cx="8667750" cy="83554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46000" lIns="92000" spcFirstLastPara="1" rIns="92000" wrap="square" tIns="46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Pre-requisites for Python Class</a:t>
            </a:r>
            <a:endParaRPr/>
          </a:p>
        </p:txBody>
      </p:sp>
      <p:sp>
        <p:nvSpPr>
          <p:cNvPr id="65" name="Google Shape;65;p4"/>
          <p:cNvSpPr txBox="1"/>
          <p:nvPr>
            <p:ph idx="1" type="body"/>
          </p:nvPr>
        </p:nvSpPr>
        <p:spPr>
          <a:xfrm>
            <a:off x="234950" y="994976"/>
            <a:ext cx="8902700" cy="68284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00" lIns="92000" spcFirstLastPara="1" rIns="92000" wrap="square" tIns="46000">
            <a:normAutofit/>
          </a:bodyPr>
          <a:lstStyle/>
          <a:p>
            <a:pPr indent="-290513" lvl="0" marL="290513" rtl="0" algn="l">
              <a:spcBef>
                <a:spcPts val="0"/>
              </a:spcBef>
              <a:spcAft>
                <a:spcPts val="0"/>
              </a:spcAft>
              <a:buSzPts val="1560"/>
              <a:buChar char="◆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 Python knowledge is assumed (but may be helpful)</a:t>
            </a:r>
            <a:endParaRPr/>
          </a:p>
          <a:p>
            <a:pPr indent="-290513" lvl="0" marL="290513" rtl="0" algn="l">
              <a:spcBef>
                <a:spcPts val="480"/>
              </a:spcBef>
              <a:spcAft>
                <a:spcPts val="0"/>
              </a:spcAft>
              <a:buSzPts val="1560"/>
              <a:buChar char="◆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Some software development experience (languages, databases, ...)</a:t>
            </a:r>
            <a:endParaRPr/>
          </a:p>
          <a:p>
            <a:pPr indent="-290513" lvl="0" marL="290513" rtl="0" algn="l">
              <a:spcBef>
                <a:spcPts val="480"/>
              </a:spcBef>
              <a:spcAft>
                <a:spcPts val="0"/>
              </a:spcAft>
              <a:buSzPts val="1560"/>
              <a:buChar char="◆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Have a Python development environment</a:t>
            </a:r>
            <a:endParaRPr/>
          </a:p>
          <a:p>
            <a:pPr indent="-228600" lvl="1" marL="633413" rtl="0" algn="l">
              <a:spcBef>
                <a:spcPts val="44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 will set this up in class</a:t>
            </a:r>
            <a:endParaRPr/>
          </a:p>
          <a:p>
            <a:pPr indent="-290513" lvl="0" marL="290513" rtl="0" algn="l">
              <a:spcBef>
                <a:spcPts val="480"/>
              </a:spcBef>
              <a:spcAft>
                <a:spcPts val="0"/>
              </a:spcAft>
              <a:buSzPts val="1560"/>
              <a:buChar char="◆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Curiosity!</a:t>
            </a:r>
            <a:endParaRPr/>
          </a:p>
          <a:p>
            <a:pPr indent="-228600" lvl="1" marL="633413" rtl="0" algn="l">
              <a:spcBef>
                <a:spcPts val="44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Ask a lot of questions</a:t>
            </a:r>
            <a:endParaRPr/>
          </a:p>
          <a:p>
            <a:pPr indent="-290513" lvl="0" marL="290513" rtl="0" algn="l">
              <a:spcBef>
                <a:spcPts val="480"/>
              </a:spcBef>
              <a:spcAft>
                <a:spcPts val="0"/>
              </a:spcAft>
              <a:buSzPts val="1560"/>
              <a:buChar char="◆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This is an intro-intermediate class.</a:t>
            </a:r>
            <a:endParaRPr/>
          </a:p>
        </p:txBody>
      </p:sp>
      <p:sp>
        <p:nvSpPr>
          <p:cNvPr id="66" name="Google Shape;66;p4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Copyright © 2022 by Elephant Scale, All Rights Reserved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 txBox="1"/>
          <p:nvPr>
            <p:ph type="title"/>
          </p:nvPr>
        </p:nvSpPr>
        <p:spPr>
          <a:xfrm>
            <a:off x="704850" y="1"/>
            <a:ext cx="8667750" cy="83554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46000" lIns="92000" spcFirstLastPara="1" rIns="92000" wrap="square" tIns="46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Our Teaching Philosophy</a:t>
            </a:r>
            <a:endParaRPr/>
          </a:p>
        </p:txBody>
      </p:sp>
      <p:sp>
        <p:nvSpPr>
          <p:cNvPr id="72" name="Google Shape;72;p5"/>
          <p:cNvSpPr txBox="1"/>
          <p:nvPr>
            <p:ph idx="1" type="body"/>
          </p:nvPr>
        </p:nvSpPr>
        <p:spPr>
          <a:xfrm>
            <a:off x="234950" y="994976"/>
            <a:ext cx="8902700" cy="68284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00" lIns="92000" spcFirstLastPara="1" rIns="92000" wrap="square" tIns="46000">
            <a:normAutofit/>
          </a:bodyPr>
          <a:lstStyle/>
          <a:p>
            <a:pPr indent="-290513" lvl="0" marL="290513" rtl="0" algn="l">
              <a:spcBef>
                <a:spcPts val="0"/>
              </a:spcBef>
              <a:spcAft>
                <a:spcPts val="0"/>
              </a:spcAft>
              <a:buSzPts val="1560"/>
              <a:buChar char="◆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Emphasis on concepts &amp; fundamentals</a:t>
            </a:r>
            <a:endParaRPr/>
          </a:p>
          <a:p>
            <a:pPr indent="-290513" lvl="0" marL="290513" rtl="0" algn="l">
              <a:spcBef>
                <a:spcPts val="480"/>
              </a:spcBef>
              <a:spcAft>
                <a:spcPts val="0"/>
              </a:spcAft>
              <a:buSzPts val="1560"/>
              <a:buChar char="◆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 need to memorize any API</a:t>
            </a:r>
            <a:endParaRPr/>
          </a:p>
          <a:p>
            <a:pPr indent="-290513" lvl="0" marL="290513" rtl="0" algn="l">
              <a:spcBef>
                <a:spcPts val="480"/>
              </a:spcBef>
              <a:spcAft>
                <a:spcPts val="0"/>
              </a:spcAft>
              <a:buSzPts val="1560"/>
              <a:buChar char="◆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Highly interactive (questions and discussions are welcome)</a:t>
            </a:r>
            <a:endParaRPr/>
          </a:p>
          <a:p>
            <a:pPr indent="-290513" lvl="0" marL="290513" rtl="0" algn="l">
              <a:spcBef>
                <a:spcPts val="480"/>
              </a:spcBef>
              <a:spcAft>
                <a:spcPts val="0"/>
              </a:spcAft>
              <a:buSzPts val="1560"/>
              <a:buChar char="◆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Hands-on (learn by doing)</a:t>
            </a:r>
            <a:endParaRPr/>
          </a:p>
        </p:txBody>
      </p:sp>
      <p:sp>
        <p:nvSpPr>
          <p:cNvPr id="73" name="Google Shape;73;p5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Copyright © 2022 by Elephant Scale, All Rights Reserved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"/>
          <p:cNvSpPr txBox="1"/>
          <p:nvPr>
            <p:ph type="title"/>
          </p:nvPr>
        </p:nvSpPr>
        <p:spPr>
          <a:xfrm>
            <a:off x="704850" y="1"/>
            <a:ext cx="8667750" cy="83554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46000" lIns="92000" spcFirstLastPara="1" rIns="92000" wrap="square" tIns="46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Lots of Labs: Learn By Doing</a:t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234950" y="994976"/>
            <a:ext cx="8902700" cy="68284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00" lIns="92000" spcFirstLastPara="1" rIns="92000" wrap="square" tIns="46000">
            <a:normAutofit/>
          </a:bodyPr>
          <a:lstStyle/>
          <a:p>
            <a:pPr indent="-290513" lvl="0" marL="290513" rtl="0" algn="l">
              <a:spcBef>
                <a:spcPts val="0"/>
              </a:spcBef>
              <a:spcAft>
                <a:spcPts val="0"/>
              </a:spcAft>
              <a:buSzPts val="1560"/>
              <a:buChar char="◆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Where is the ANY key?</a:t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</p:txBody>
      </p:sp>
      <p:sp>
        <p:nvSpPr>
          <p:cNvPr id="80" name="Google Shape;80;p6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Copyright © 2022 by Elephant Scale, All Rights Reserved</a:t>
            </a:r>
            <a:endParaRPr/>
          </a:p>
        </p:txBody>
      </p:sp>
      <p:pic>
        <p:nvPicPr>
          <p:cNvPr descr="simpsons-1.png" id="81" name="Google Shape;8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992" y="1545336"/>
            <a:ext cx="7205472" cy="5806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"/>
          <p:cNvSpPr txBox="1"/>
          <p:nvPr>
            <p:ph type="title"/>
          </p:nvPr>
        </p:nvSpPr>
        <p:spPr>
          <a:xfrm>
            <a:off x="704850" y="1"/>
            <a:ext cx="8667750" cy="83554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46000" lIns="92000" spcFirstLastPara="1" rIns="92000" wrap="square" tIns="46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Analogy: Learning To Fly...</a:t>
            </a:r>
            <a:endParaRPr/>
          </a:p>
        </p:txBody>
      </p:sp>
      <p:sp>
        <p:nvSpPr>
          <p:cNvPr id="87" name="Google Shape;87;p7"/>
          <p:cNvSpPr txBox="1"/>
          <p:nvPr>
            <p:ph idx="1" type="body"/>
          </p:nvPr>
        </p:nvSpPr>
        <p:spPr>
          <a:xfrm>
            <a:off x="234950" y="994976"/>
            <a:ext cx="8902700" cy="68284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00" lIns="92000" spcFirstLastPara="1" rIns="92000" wrap="square" tIns="46000">
            <a:normAutofit/>
          </a:bodyPr>
          <a:lstStyle/>
          <a:p>
            <a:pPr indent="-191453" lvl="0" marL="290513" rtl="0" algn="l">
              <a:spcBef>
                <a:spcPts val="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</p:txBody>
      </p:sp>
      <p:sp>
        <p:nvSpPr>
          <p:cNvPr id="88" name="Google Shape;88;p7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Copyright © 2022 by Elephant Scale, All Rights Reserved</a:t>
            </a:r>
            <a:endParaRPr/>
          </a:p>
        </p:txBody>
      </p:sp>
      <p:pic>
        <p:nvPicPr>
          <p:cNvPr descr="learn-to-fly.png" id="89" name="Google Shape;8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591056"/>
            <a:ext cx="8906256" cy="5641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 txBox="1"/>
          <p:nvPr>
            <p:ph type="title"/>
          </p:nvPr>
        </p:nvSpPr>
        <p:spPr>
          <a:xfrm>
            <a:off x="704850" y="1"/>
            <a:ext cx="8667750" cy="83554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46000" lIns="92000" spcFirstLastPara="1" rIns="92000" wrap="square" tIns="46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Instruction</a:t>
            </a:r>
            <a:endParaRPr/>
          </a:p>
        </p:txBody>
      </p:sp>
      <p:sp>
        <p:nvSpPr>
          <p:cNvPr id="96" name="Google Shape;96;p8"/>
          <p:cNvSpPr txBox="1"/>
          <p:nvPr>
            <p:ph idx="1" type="body"/>
          </p:nvPr>
        </p:nvSpPr>
        <p:spPr>
          <a:xfrm>
            <a:off x="234950" y="994976"/>
            <a:ext cx="8902700" cy="68284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00" lIns="92000" spcFirstLastPara="1" rIns="92000" wrap="square" tIns="46000">
            <a:normAutofit/>
          </a:bodyPr>
          <a:lstStyle/>
          <a:p>
            <a:pPr indent="-191453" lvl="0" marL="290513" rtl="0" algn="l">
              <a:spcBef>
                <a:spcPts val="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Copyright © 2022 by Elephant Scale, All Rights Reserved</a:t>
            </a:r>
            <a:endParaRPr/>
          </a:p>
        </p:txBody>
      </p:sp>
      <p:pic>
        <p:nvPicPr>
          <p:cNvPr descr="classroom-instruction.png" id="98" name="Google Shape;9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325880"/>
            <a:ext cx="8906256" cy="5641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/>
          <p:cNvSpPr txBox="1"/>
          <p:nvPr>
            <p:ph type="title"/>
          </p:nvPr>
        </p:nvSpPr>
        <p:spPr>
          <a:xfrm>
            <a:off x="704850" y="1"/>
            <a:ext cx="8667750" cy="83554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46000" lIns="92000" spcFirstLastPara="1" rIns="92000" wrap="square" tIns="460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+ Flight Time</a:t>
            </a:r>
            <a:endParaRPr/>
          </a:p>
        </p:txBody>
      </p:sp>
      <p:sp>
        <p:nvSpPr>
          <p:cNvPr id="105" name="Google Shape;105;p9"/>
          <p:cNvSpPr txBox="1"/>
          <p:nvPr>
            <p:ph idx="1" type="body"/>
          </p:nvPr>
        </p:nvSpPr>
        <p:spPr>
          <a:xfrm>
            <a:off x="234950" y="994976"/>
            <a:ext cx="8902700" cy="68284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00" lIns="92000" spcFirstLastPara="1" rIns="92000" wrap="square" tIns="46000">
            <a:normAutofit/>
          </a:bodyPr>
          <a:lstStyle/>
          <a:p>
            <a:pPr indent="-191453" lvl="0" marL="290513" rtl="0" algn="l">
              <a:spcBef>
                <a:spcPts val="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  <a:p>
            <a:pPr indent="-191453" lvl="0" marL="290513" rtl="0" algn="l">
              <a:spcBef>
                <a:spcPts val="480"/>
              </a:spcBef>
              <a:spcAft>
                <a:spcPts val="0"/>
              </a:spcAft>
              <a:buSzPts val="1560"/>
              <a:buNone/>
            </a:pPr>
            <a:r>
              <a:t/>
            </a:r>
            <a:endParaRPr/>
          </a:p>
        </p:txBody>
      </p:sp>
      <p:sp>
        <p:nvSpPr>
          <p:cNvPr id="106" name="Google Shape;106;p9"/>
          <p:cNvSpPr txBox="1"/>
          <p:nvPr/>
        </p:nvSpPr>
        <p:spPr>
          <a:xfrm>
            <a:off x="704088" y="8065008"/>
            <a:ext cx="891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Copyright © 2022 by Elephant Scale, All Rights Reserved</a:t>
            </a:r>
            <a:endParaRPr/>
          </a:p>
        </p:txBody>
      </p:sp>
      <p:pic>
        <p:nvPicPr>
          <p:cNvPr descr="cockpit.png" id="107" name="Google Shape;10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591056"/>
            <a:ext cx="8906256" cy="5641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Pc_New">
  <a:themeElements>
    <a:clrScheme name="LPc_New 7">
      <a:dk1>
        <a:srgbClr val="000000"/>
      </a:dk1>
      <a:lt1>
        <a:srgbClr val="FFFFFF"/>
      </a:lt1>
      <a:dk2>
        <a:srgbClr val="CCECFF"/>
      </a:dk2>
      <a:lt2>
        <a:srgbClr val="003399"/>
      </a:lt2>
      <a:accent1>
        <a:srgbClr val="0794FF"/>
      </a:accent1>
      <a:accent2>
        <a:srgbClr val="800080"/>
      </a:accent2>
      <a:accent3>
        <a:srgbClr val="E2F4FF"/>
      </a:accent3>
      <a:accent4>
        <a:srgbClr val="DADADA"/>
      </a:accent4>
      <a:accent5>
        <a:srgbClr val="AAC8FF"/>
      </a:accent5>
      <a:accent6>
        <a:srgbClr val="730073"/>
      </a:accent6>
      <a:hlink>
        <a:srgbClr val="FF0000"/>
      </a:hlink>
      <a:folHlink>
        <a:srgbClr val="FFFFD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2010-07-13T15:22:01Z</dcterms:created>
  <dc:creator>Elephant Scale</dc:creator>
</cp:coreProperties>
</file>